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99515cae5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99515cae5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99515cae5f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99515cae5f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99515cae5f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99515cae5f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299515cae5f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299515cae5f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299515cae5f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299515cae5f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hyperlink" Target="http://drive.google.com/file/d/1tmQSZ_O4lIaE2QcI2QGdBgGjbqhLb9X2/view" TargetMode="External"/><Relationship Id="rId4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/>
              <a:t>3 Axis Pin Development Update</a:t>
            </a:r>
            <a:endParaRPr sz="4100"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Week #1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Idea</a:t>
            </a:r>
            <a:endParaRPr/>
          </a:p>
        </p:txBody>
      </p:sp>
      <p:pic>
        <p:nvPicPr>
          <p:cNvPr id="61" name="Google Shape;6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5536" y="858100"/>
            <a:ext cx="6212925" cy="4125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1 - Model 3 pin array</a:t>
            </a:r>
            <a:endParaRPr/>
          </a:p>
        </p:txBody>
      </p:sp>
      <p:pic>
        <p:nvPicPr>
          <p:cNvPr id="67" name="Google Shape;6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199" cy="26439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0225" y="776275"/>
            <a:ext cx="5543550" cy="3590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Demonstration 1:</a:t>
            </a:r>
            <a:endParaRPr/>
          </a:p>
        </p:txBody>
      </p:sp>
      <p:pic>
        <p:nvPicPr>
          <p:cNvPr id="78" name="Google Shape;78;p17" title="Week1Demo1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53275" y="1180375"/>
            <a:ext cx="4572000" cy="3429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Current Plans</a:t>
            </a:r>
            <a:endParaRPr/>
          </a:p>
        </p:txBody>
      </p:sp>
      <p:sp>
        <p:nvSpPr>
          <p:cNvPr id="84" name="Google Shape;84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Motor clutch system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Sprag Bearings?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Definite</a:t>
            </a:r>
            <a:r>
              <a:rPr lang="en"/>
              <a:t> number of motors required form n sided hex array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Fix vertical movement of pins due to friction with spring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Fixed mount between </a:t>
            </a:r>
            <a:r>
              <a:rPr lang="en"/>
              <a:t>sleeves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Experiment with springs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2 springs for each pin?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